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47DA7-B97F-4A2F-83D4-181C57940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CCDF93-DAC4-42D3-A546-24C4A684C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2487D-54C8-47D9-A875-1225A0E3F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BAAA-DAB3-4B0E-8F86-B2D9528704F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E248F-DBCC-4147-8D7E-29C46C9C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30E52-252C-4A67-8B55-70C7D69C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A895D-885D-4C6E-A8B4-F2795BBC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06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22C65-62D0-440F-BC3F-8C99F234E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31625D-6485-4025-9E1D-85A80CAE6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63D7-826B-4A25-9B08-16F4CAAC3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BAAA-DAB3-4B0E-8F86-B2D9528704F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67D7B-F36D-48B0-9DDD-B3BA3919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01E93-1BAB-488B-B34C-7AB732AF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A895D-885D-4C6E-A8B4-F2795BBC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01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24976B-4324-48B3-807B-A1883AE01A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27E96-B2F3-4143-B007-317092763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3B3CA-0B42-4349-BFA3-13B1B2B11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BAAA-DAB3-4B0E-8F86-B2D9528704F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34F86-8570-4B9B-9922-089761CEC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52C4F-42AC-430F-B14B-5E5FD412D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A895D-885D-4C6E-A8B4-F2795BBC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77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DD47-6BB3-44B7-A3F1-80E152E58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74C11-291D-4665-A2EF-61F23F523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5706D-4F93-4C8A-8A2B-54DADED91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BAAA-DAB3-4B0E-8F86-B2D9528704F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313D2-C0B0-47DA-BBC8-5F40C8AAC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9A396-5D43-44C4-9E3E-5FD2FCCD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A895D-885D-4C6E-A8B4-F2795BBC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7662-F919-4BC0-8ADB-B8547A57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21609-E3E2-414E-9519-3ED6C5E6D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981A1-9BB3-4909-AD24-613A95A2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BAAA-DAB3-4B0E-8F86-B2D9528704F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4CBC0-0293-441B-8DF3-F5505B20B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0B664-328F-47F5-AFC4-25A2635B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A895D-885D-4C6E-A8B4-F2795BBC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89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ABB-F995-462A-9583-A7E795F36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8745E-E1F3-453D-A8B9-753F8D0372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6515E-0947-406E-9B6A-67E196D62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4D032-0016-4BB9-A759-ED03BE368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BAAA-DAB3-4B0E-8F86-B2D9528704F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96941-7667-4B48-A53E-4A8C7517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7159D-F352-4236-9D34-49EB3C11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A895D-885D-4C6E-A8B4-F2795BBC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3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0E249-ACAE-49B3-960C-E528109E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7029B-2118-4977-B3A3-D0F8A7C40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A5062-7A0D-449D-ADDE-1B26177F0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5C118F-AFD7-4AD4-A185-9E11C739C5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A5A4D6-57A9-4182-8F97-6E73BDBF6B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5BFD36-34D7-4018-BCAE-693B4167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BAAA-DAB3-4B0E-8F86-B2D9528704F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45521C-8D88-4490-AD6A-F51F907E6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48ACCD-6F36-4612-8ED3-98F95F43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A895D-885D-4C6E-A8B4-F2795BBC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0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3707-C4A2-4380-9B64-792C2EAE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105F57-17A9-4D5E-99C9-8A672758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BAAA-DAB3-4B0E-8F86-B2D9528704F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300CA-B352-4E01-AEA4-2D2AB8516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85481-7355-41AB-AE32-E1B5AEA81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A895D-885D-4C6E-A8B4-F2795BBC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14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F5BF58-B1AD-4079-A2BD-65A716F5C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BAAA-DAB3-4B0E-8F86-B2D9528704F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4A5A39-F230-4360-85CA-561878A83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B7601-FA4A-4AD6-9BF9-D44EDE8E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A895D-885D-4C6E-A8B4-F2795BBC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41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F9B3C-3A8E-44AE-A12F-C6D164A74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686DC-0AAB-46FE-8BD9-D3FFED40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EE6BC-35BC-4632-9B93-15080E4D3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D3C2A-2B9B-489B-925C-11CE2ECD2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BAAA-DAB3-4B0E-8F86-B2D9528704F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B9A3B-03BA-43E4-8872-A1F7F4DCD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6EB62-E6A3-4F25-8322-23AF0D64A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A895D-885D-4C6E-A8B4-F2795BBC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10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E5F2-BD5F-4E5E-ABC5-5BD40ADEB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C2D6E0-AEE0-48ED-81CE-B607F46F82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0C1D9-8F84-4083-A98D-B2198D0DE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BEAB0-4443-4FE4-B541-60BF1A31F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BAAA-DAB3-4B0E-8F86-B2D9528704F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E4B1D-2616-42EE-A739-171DE695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E1D0C-8C40-4DFD-B751-067F3DAE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A895D-885D-4C6E-A8B4-F2795BBC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9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E4EA43-316B-4D6F-B257-CC60D9497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4FC0-5EF9-4ACF-A1EA-AE06EC111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2FE8E-B828-44C8-9A10-536FB2FCB3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9BAAA-DAB3-4B0E-8F86-B2D9528704F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BDE64-9B30-492F-BC96-60721442D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80DCC-EE24-4B93-BE10-AD27CD6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A895D-885D-4C6E-A8B4-F2795BBC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8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C76C0A-D6EF-4D85-8B79-2EBF9FC855F7}"/>
              </a:ext>
            </a:extLst>
          </p:cNvPr>
          <p:cNvSpPr/>
          <p:nvPr/>
        </p:nvSpPr>
        <p:spPr>
          <a:xfrm>
            <a:off x="1913206" y="2386205"/>
            <a:ext cx="701050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Roboto"/>
              </a:rPr>
              <a:t>Capstone Project – </a:t>
            </a:r>
          </a:p>
          <a:p>
            <a:r>
              <a:rPr lang="en-US" sz="3600" dirty="0">
                <a:latin typeface="Roboto"/>
              </a:rPr>
              <a:t>The Battle of Neighborhoods</a:t>
            </a:r>
          </a:p>
          <a:p>
            <a:pPr algn="r"/>
            <a:r>
              <a:rPr lang="en-US" sz="2000" dirty="0">
                <a:latin typeface="Roboto"/>
              </a:rPr>
              <a:t>Regards-M Satish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2378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84181-1219-4E1C-A53F-996F5526F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55" y="293973"/>
            <a:ext cx="8254805" cy="621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24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9929DA-6CF7-40AC-A066-C63BAFB28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69" y="214219"/>
            <a:ext cx="8370916" cy="63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30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4F14A-FB57-4B6B-A7A8-C0A3528FE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427" y="365760"/>
            <a:ext cx="8271541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83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0ACA2E-C667-42BE-AC7F-094565443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310" y="387812"/>
            <a:ext cx="7745817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74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AAE6B4-AA97-45E8-9885-EDFBEF6EA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543" y="411480"/>
            <a:ext cx="7998914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54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87E874-C58F-4E17-8D47-DD57927F5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102" y="280035"/>
            <a:ext cx="8057769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0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7A74E8-0DB9-426A-9A25-F79742D77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7" t="16804" r="12654" b="6030"/>
          <a:stretch/>
        </p:blipFill>
        <p:spPr>
          <a:xfrm>
            <a:off x="1378634" y="1153552"/>
            <a:ext cx="9270609" cy="528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1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F06E4E-48F6-4DE0-9AE6-BAD68DBB6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15573" r="12538" b="7261"/>
          <a:stretch/>
        </p:blipFill>
        <p:spPr>
          <a:xfrm>
            <a:off x="1406767" y="1069145"/>
            <a:ext cx="960120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9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EBDB8C-ACF7-42F8-BE7A-196447645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2" t="14137" r="12077" b="7261"/>
          <a:stretch/>
        </p:blipFill>
        <p:spPr>
          <a:xfrm>
            <a:off x="1364566" y="970672"/>
            <a:ext cx="9355016" cy="538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70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4057B1-0ACF-4B75-9360-3174BE5F7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7" t="18446" r="12193" b="5619"/>
          <a:stretch/>
        </p:blipFill>
        <p:spPr>
          <a:xfrm>
            <a:off x="1350498" y="1252024"/>
            <a:ext cx="9355016" cy="52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63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E7B33-CE26-4ECA-9221-282BD2291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2" t="17009" r="12077" b="5825"/>
          <a:stretch/>
        </p:blipFill>
        <p:spPr>
          <a:xfrm>
            <a:off x="1364566" y="1167618"/>
            <a:ext cx="9355016" cy="52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7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F33E11D-83BB-4780-9430-B508C5F284CF}"/>
              </a:ext>
            </a:extLst>
          </p:cNvPr>
          <p:cNvGrpSpPr/>
          <p:nvPr/>
        </p:nvGrpSpPr>
        <p:grpSpPr>
          <a:xfrm>
            <a:off x="1481797" y="291904"/>
            <a:ext cx="9228406" cy="6274191"/>
            <a:chOff x="1322361" y="0"/>
            <a:chExt cx="9397220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F36DF2F-5BF3-4C17-A80E-BDA2654CE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46" t="33633" r="12078" b="7261"/>
            <a:stretch/>
          </p:blipFill>
          <p:spPr>
            <a:xfrm>
              <a:off x="1322362" y="0"/>
              <a:ext cx="9397219" cy="405149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87A4B5-D64F-4D5D-BE7B-FE9AE004F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846" t="24398" r="12076" b="31683"/>
            <a:stretch/>
          </p:blipFill>
          <p:spPr>
            <a:xfrm>
              <a:off x="1322361" y="3847513"/>
              <a:ext cx="9397219" cy="3010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9205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44BC6D-1D6E-43AD-882E-4BD236032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62" t="22756" r="24192" b="6235"/>
          <a:stretch/>
        </p:blipFill>
        <p:spPr>
          <a:xfrm>
            <a:off x="1995267" y="331067"/>
            <a:ext cx="8201466" cy="619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32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F90E1-BC94-4DBF-8777-A6639CFD3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1" t="20293" r="23961" b="9108"/>
          <a:stretch/>
        </p:blipFill>
        <p:spPr>
          <a:xfrm>
            <a:off x="1702190" y="281369"/>
            <a:ext cx="8454683" cy="629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76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9</Words>
  <Application>Microsoft Office PowerPoint</Application>
  <PresentationFormat>Widescreen</PresentationFormat>
  <Paragraphs>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Recommender System for Groceries Contractor</dc:title>
  <dc:creator>Satish, M (GBS O2C IN O2I SCC)</dc:creator>
  <cp:keywords>C_Restricted</cp:keywords>
  <cp:lastModifiedBy>Satish, M (GBS O2C IN O2I SCC)</cp:lastModifiedBy>
  <cp:revision>13</cp:revision>
  <dcterms:created xsi:type="dcterms:W3CDTF">2020-06-29T17:09:24Z</dcterms:created>
  <dcterms:modified xsi:type="dcterms:W3CDTF">2020-06-30T07:27:37Z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Restricted</vt:lpwstr>
  </property>
  <property fmtid="{D5CDD505-2E9C-101B-9397-08002B2CF9AE}" pid="3" name="sodocoClasLang">
    <vt:lpwstr>Restricted</vt:lpwstr>
  </property>
  <property fmtid="{D5CDD505-2E9C-101B-9397-08002B2CF9AE}" pid="4" name="sodocoClasLangId">
    <vt:i4>0</vt:i4>
  </property>
  <property fmtid="{D5CDD505-2E9C-101B-9397-08002B2CF9AE}" pid="5" name="sodocoClasId">
    <vt:i4>1</vt:i4>
  </property>
</Properties>
</file>